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82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78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71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8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28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03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84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8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63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5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D9A36-C532-44C3-B66F-482E4B55CE15}" type="datetimeFigureOut">
              <a:rPr lang="ru-RU" smtClean="0"/>
              <a:t>24.11.2023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25A07-B41B-472A-B113-63100E4E8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09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1153928"/>
            <a:ext cx="12192000" cy="5704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Блок-схема: задержка 61"/>
          <p:cNvSpPr/>
          <p:nvPr/>
        </p:nvSpPr>
        <p:spPr>
          <a:xfrm>
            <a:off x="0" y="681318"/>
            <a:ext cx="7282699" cy="6176682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44239" y="1091083"/>
            <a:ext cx="11844514" cy="10135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47486" y="4926373"/>
            <a:ext cx="11844514" cy="105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7486" y="2946060"/>
            <a:ext cx="11844514" cy="10535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-1"/>
            <a:ext cx="12192000" cy="13715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03557" y="-1"/>
            <a:ext cx="1381704" cy="68580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33" y="269226"/>
            <a:ext cx="911753" cy="91175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66115" y="113723"/>
            <a:ext cx="10400241" cy="8855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семинар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Дошкольное образование: 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«Обучаем через игру. Игра как средство </a:t>
            </a:r>
            <a:endParaRPr lang="kk-KZ" sz="1600" b="1" dirty="0" smtClean="0">
              <a:solidFill>
                <a:schemeClr val="bg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algn="ctr"/>
            <a:r>
              <a:rPr lang="kk-KZ" sz="1600" b="1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организованной </a:t>
            </a:r>
            <a:r>
              <a:rPr lang="kk-KZ" sz="1600" b="1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деятельности дошкольников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119" y="1092038"/>
            <a:ext cx="964933" cy="969320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002172" y="2104474"/>
            <a:ext cx="20358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ФАЙЗУЛЛИНА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БАЯН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ВИКТОРОВНА  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директор  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ННПООЦ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«Б</a:t>
            </a:r>
            <a:r>
              <a:rPr lang="kk-KZ" sz="800" dirty="0">
                <a:latin typeface="Arial" panose="020B0604020202020204" pitchFamily="34" charset="0"/>
                <a:cs typeface="Arial" panose="020B0604020202020204" pitchFamily="34" charset="0"/>
              </a:rPr>
              <a:t>өбек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8091" y="2104474"/>
            <a:ext cx="24000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БУТАБАЕВА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ЛАУРА АСКАРОВНА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Руководитель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Управления инклюзивного образования Комитета среднего образования  МП РК, </a:t>
            </a:r>
            <a:r>
              <a:rPr lang="ru-RU" sz="8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PhD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ассоциированный профессор </a:t>
            </a:r>
            <a:endParaRPr 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70068" y="5979949"/>
            <a:ext cx="217301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МУСИНА </a:t>
            </a:r>
          </a:p>
          <a:p>
            <a:pPr lvl="0"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 СМАНОВНА</a:t>
            </a:r>
            <a:endParaRPr lang="ru-RU" sz="1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коуч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-психолог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Центра </a:t>
            </a: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ментального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здоровья,</a:t>
            </a:r>
          </a:p>
          <a:p>
            <a:pPr lvl="0" algn="ctr"/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магистр социальных наук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4647417" y="2104062"/>
            <a:ext cx="234727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АМОНАШВИЛИ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</a:t>
            </a:r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ААТА ШАЛВОВИЧ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доктор психологических наук, социолог,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президент Международного Центра Гуманной Педагогики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Грузия</a:t>
            </a:r>
            <a:r>
              <a:rPr lang="en-US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72032" y="2105883"/>
            <a:ext cx="24336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АДАМОВА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МАНАРА ЕЛЕКЕНОВНА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РГУ «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Институт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раннего развития детей»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3" t="139" r="18020" b="20417"/>
          <a:stretch/>
        </p:blipFill>
        <p:spPr>
          <a:xfrm>
            <a:off x="10631916" y="2979607"/>
            <a:ext cx="1002638" cy="960652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0002173" y="4015336"/>
            <a:ext cx="21898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САДВАКАСОВА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АСЕЛЬ ЖОЛАМАНОВНА</a:t>
            </a:r>
          </a:p>
          <a:p>
            <a:pPr algn="ctr"/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Заведующая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детского сада «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Карлыгаш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» Медицинского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центра Управления Делами Президента РК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22038" y="4009730"/>
            <a:ext cx="21290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ВОЙТАС</a:t>
            </a:r>
            <a:r>
              <a:rPr lang="kk-KZ" sz="110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СВЕТЛАНА АНАТОЛЬЕВНА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директор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ГБОУ ЦРО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№7 </a:t>
            </a:r>
            <a:endParaRPr lang="ru-RU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ГБОУ РШИ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№32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кандидат филологических наук, </a:t>
            </a:r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Россия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08394" y="5980300"/>
            <a:ext cx="23362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КАЛАЧЕВА </a:t>
            </a:r>
          </a:p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ИРИНА ВЛАДИМИРОВНА</a:t>
            </a:r>
          </a:p>
          <a:p>
            <a:pPr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старший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научный </a:t>
            </a:r>
            <a:endParaRPr lang="kk-KZ" sz="8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сотрудник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НИГРЧ 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00" b="96167" l="5176" r="96484">
                        <a14:foregroundMark x1="26172" y1="52167" x2="26172" y2="52167"/>
                        <a14:foregroundMark x1="26270" y1="49000" x2="26270" y2="49000"/>
                        <a14:foregroundMark x1="26367" y1="48500" x2="26367" y2="48500"/>
                        <a14:foregroundMark x1="26367" y1="48500" x2="26367" y2="48500"/>
                        <a14:foregroundMark x1="34082" y1="49500" x2="34082" y2="49500"/>
                        <a14:foregroundMark x1="34766" y1="50667" x2="34766" y2="50667"/>
                        <a14:foregroundMark x1="34766" y1="50833" x2="34766" y2="50833"/>
                        <a14:foregroundMark x1="34668" y1="51667" x2="34668" y2="52500"/>
                        <a14:foregroundMark x1="34668" y1="52500" x2="34473" y2="53833"/>
                        <a14:foregroundMark x1="34473" y1="53833" x2="34473" y2="53833"/>
                        <a14:foregroundMark x1="34473" y1="53833" x2="34473" y2="53833"/>
                        <a14:foregroundMark x1="34766" y1="56000" x2="34766" y2="56000"/>
                        <a14:foregroundMark x1="32910" y1="57500" x2="32910" y2="57500"/>
                        <a14:foregroundMark x1="31055" y1="57500" x2="31055" y2="57500"/>
                        <a14:foregroundMark x1="30078" y1="56000" x2="30078" y2="56000"/>
                        <a14:foregroundMark x1="30078" y1="55833" x2="30078" y2="55833"/>
                        <a14:foregroundMark x1="30078" y1="54167" x2="30078" y2="54167"/>
                        <a14:foregroundMark x1="40332" y1="50167" x2="40039" y2="50167"/>
                        <a14:foregroundMark x1="39063" y1="49667" x2="39063" y2="49667"/>
                        <a14:foregroundMark x1="38770" y1="49833" x2="38477" y2="50333"/>
                        <a14:foregroundMark x1="37988" y1="50500" x2="37988" y2="50500"/>
                        <a14:foregroundMark x1="37598" y1="52000" x2="37598" y2="52000"/>
                        <a14:foregroundMark x1="37402" y1="53000" x2="37305" y2="53667"/>
                        <a14:foregroundMark x1="42285" y1="54667" x2="42285" y2="54667"/>
                        <a14:foregroundMark x1="42480" y1="52833" x2="42480" y2="52833"/>
                        <a14:foregroundMark x1="42969" y1="51333" x2="42969" y2="51333"/>
                        <a14:foregroundMark x1="49316" y1="50500" x2="49316" y2="50500"/>
                        <a14:foregroundMark x1="49316" y1="48333" x2="49316" y2="48333"/>
                        <a14:foregroundMark x1="49316" y1="46167" x2="49316" y2="46167"/>
                        <a14:foregroundMark x1="49023" y1="53000" x2="49023" y2="53000"/>
                        <a14:foregroundMark x1="49023" y1="53000" x2="49121" y2="54167"/>
                        <a14:foregroundMark x1="49512" y1="55333" x2="49512" y2="55333"/>
                        <a14:foregroundMark x1="52930" y1="57667" x2="52930" y2="57667"/>
                        <a14:foregroundMark x1="53516" y1="55167" x2="53516" y2="55167"/>
                        <a14:foregroundMark x1="56543" y1="52500" x2="56543" y2="52500"/>
                        <a14:foregroundMark x1="56543" y1="52500" x2="56543" y2="52500"/>
                        <a14:foregroundMark x1="57520" y1="49833" x2="57520" y2="49833"/>
                        <a14:foregroundMark x1="58594" y1="49833" x2="58594" y2="49833"/>
                        <a14:foregroundMark x1="63574" y1="52833" x2="63574" y2="52833"/>
                        <a14:foregroundMark x1="63574" y1="52833" x2="63574" y2="52833"/>
                        <a14:foregroundMark x1="64551" y1="50500" x2="64551" y2="50500"/>
                        <a14:foregroundMark x1="66504" y1="50667" x2="66504" y2="50667"/>
                        <a14:foregroundMark x1="70410" y1="54667" x2="70410" y2="54667"/>
                        <a14:foregroundMark x1="70508" y1="52500" x2="70508" y2="52500"/>
                        <a14:foregroundMark x1="70801" y1="49167" x2="70801" y2="49167"/>
                        <a14:foregroundMark x1="72266" y1="53833" x2="72266" y2="53833"/>
                        <a14:foregroundMark x1="72754" y1="52500" x2="72754" y2="52500"/>
                      </a14:backgroundRemoval>
                    </a14:imgEffect>
                  </a14:imgLayer>
                </a14:imgProps>
              </a:ext>
            </a:extLst>
          </a:blip>
          <a:srcRect l="17139" t="29082" r="16661" b="30066"/>
          <a:stretch/>
        </p:blipFill>
        <p:spPr>
          <a:xfrm>
            <a:off x="194247" y="5595605"/>
            <a:ext cx="1381704" cy="84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15220" b="14231"/>
          <a:stretch/>
        </p:blipFill>
        <p:spPr>
          <a:xfrm>
            <a:off x="203557" y="4421619"/>
            <a:ext cx="1381704" cy="93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Прямоугольник 17"/>
          <p:cNvSpPr/>
          <p:nvPr/>
        </p:nvSpPr>
        <p:spPr>
          <a:xfrm>
            <a:off x="7589437" y="5987802"/>
            <a:ext cx="1909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ТАТТИМБЕТОВА </a:t>
            </a:r>
          </a:p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ҚҰРАЛАЙ ЖЕҢІСҚЫЗЫ</a:t>
            </a:r>
          </a:p>
          <a:p>
            <a:pPr algn="ctr"/>
            <a:r>
              <a:rPr lang="kk-KZ" sz="1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директор ясли-сада «Бөбек»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30" y="4974056"/>
            <a:ext cx="882587" cy="91526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1585261" y="4009730"/>
            <a:ext cx="183861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БАБАЕВ МУРАД</a:t>
            </a:r>
            <a:r>
              <a:rPr lang="kk-KZ" sz="1100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исполнительный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директор  реабилитационного центра «</a:t>
            </a:r>
            <a:r>
              <a:rPr lang="en-US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Special School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», психолог-консультант, </a:t>
            </a:r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Азербайджан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891784" y="5980300"/>
            <a:ext cx="226868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ТОҚТАРБАЙ </a:t>
            </a:r>
          </a:p>
          <a:p>
            <a:pPr lvl="0"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ГУЛЬЖИҺАН ӘДІЛБЕКҚЫЗЫ </a:t>
            </a:r>
          </a:p>
          <a:p>
            <a:pPr lvl="0"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педагог-психолог 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детского сада </a:t>
            </a:r>
            <a:r>
              <a:rPr lang="ru-RU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«Карлыгаш» Медицинского центра  Управления Делами </a:t>
            </a:r>
            <a:r>
              <a:rPr lang="ru-RU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Президента РК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5" t="36363" r="862" b="36743"/>
          <a:stretch/>
        </p:blipFill>
        <p:spPr bwMode="auto">
          <a:xfrm>
            <a:off x="4148081" y="2986308"/>
            <a:ext cx="951353" cy="93528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Рисунок 2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33" y="2992927"/>
            <a:ext cx="936747" cy="949119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 descr="https://api.inpsycho.ru/files/lecture_hall/Amonashvili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01" y="1118933"/>
            <a:ext cx="974954" cy="940897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3"/>
          <a:stretch/>
        </p:blipFill>
        <p:spPr bwMode="auto">
          <a:xfrm>
            <a:off x="5299687" y="4975876"/>
            <a:ext cx="967425" cy="91344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58"/>
          <a:stretch/>
        </p:blipFill>
        <p:spPr bwMode="auto">
          <a:xfrm>
            <a:off x="2041663" y="2990127"/>
            <a:ext cx="925812" cy="954721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0" b="28571"/>
          <a:stretch/>
        </p:blipFill>
        <p:spPr bwMode="auto">
          <a:xfrm>
            <a:off x="8458438" y="2996464"/>
            <a:ext cx="968514" cy="947782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АДАМОВА МАНАРА ЕЛЕКЕНОВНА"/>
          <p:cNvPicPr/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r="6063"/>
          <a:stretch/>
        </p:blipFill>
        <p:spPr bwMode="auto">
          <a:xfrm>
            <a:off x="8040343" y="1107941"/>
            <a:ext cx="964933" cy="96507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" t="12000" r="4708" b="13000"/>
          <a:stretch/>
        </p:blipFill>
        <p:spPr bwMode="auto">
          <a:xfrm>
            <a:off x="8036068" y="4975876"/>
            <a:ext cx="969208" cy="956153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7870953" y="4017652"/>
            <a:ext cx="22406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СОЛНЦЕВА </a:t>
            </a:r>
            <a:endParaRPr lang="en-US" sz="1100" b="1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11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ОЛЬГА ВИКТОРОВНА</a:t>
            </a:r>
            <a:endParaRPr lang="en-US" sz="1100" dirty="0" smtClean="0">
              <a:solidFill>
                <a:srgbClr val="00206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/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кандидат </a:t>
            </a:r>
            <a:r>
              <a:rPr lang="kk-KZ" sz="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педагогических наук, доцент кафедры дошкольной педагогики РГПУ им. А.И. Герцена, </a:t>
            </a:r>
            <a:r>
              <a:rPr lang="kk-KZ" sz="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Россия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Объект 3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4440" r="2871" b="40554"/>
          <a:stretch/>
        </p:blipFill>
        <p:spPr bwMode="auto">
          <a:xfrm>
            <a:off x="2472543" y="1096028"/>
            <a:ext cx="958219" cy="970124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FB962BB-3277-BC38-B0C3-57977CA5F2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534213" y="4970254"/>
            <a:ext cx="932143" cy="919066"/>
          </a:xfrm>
          <a:prstGeom prst="ellipse">
            <a:avLst/>
          </a:prstGeom>
          <a:solidFill>
            <a:schemeClr val="bg1"/>
          </a:solidFill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Прямоугольник 33"/>
          <p:cNvSpPr/>
          <p:nvPr/>
        </p:nvSpPr>
        <p:spPr>
          <a:xfrm>
            <a:off x="5694782" y="4019061"/>
            <a:ext cx="223078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БРАЖНИК 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ЮЛИЯ ВЛАДИМИРОВНА</a:t>
            </a:r>
          </a:p>
          <a:p>
            <a:pPr algn="ctr">
              <a:spcAft>
                <a:spcPts val="0"/>
              </a:spcAft>
            </a:pP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заместитель директора, </a:t>
            </a:r>
            <a:endParaRPr lang="ru-RU" sz="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ГБОУ </a:t>
            </a:r>
            <a:r>
              <a:rPr lang="ru-RU" sz="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ЦРО № 7 и ГБОУ РШИ № 32, Россия </a:t>
            </a:r>
            <a:endParaRPr lang="ru-RU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50237" y="1339474"/>
            <a:ext cx="1701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28.11.2023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77318" y="1873223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kk-KZ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03557" y="1726671"/>
            <a:ext cx="1381704" cy="633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2920" y="2416891"/>
            <a:ext cx="179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ПРЯМОЙ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ЭФИР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 rot="5400000">
            <a:off x="478021" y="3329198"/>
            <a:ext cx="814154" cy="1061289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48709" y="2097494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37341" y="2104061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693522" y="3992510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43085" y="3999632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2363057" y="5974307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106061" y="5965053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7673339" y="5971440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10321870" y="5982615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940772" y="2104061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10230624" y="2091574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138741" y="3986702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8310645" y="3987493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0283805" y="4001947"/>
            <a:ext cx="190592" cy="1905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007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190</Words>
  <Application>Microsoft Office PowerPoint</Application>
  <PresentationFormat>Широкоэкранный</PresentationFormat>
  <Paragraphs>49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ARZU</dc:creator>
  <cp:lastModifiedBy>ARZU</cp:lastModifiedBy>
  <cp:revision>4</cp:revision>
  <dcterms:created xsi:type="dcterms:W3CDTF">2023-11-24T18:05:35Z</dcterms:created>
  <dcterms:modified xsi:type="dcterms:W3CDTF">2023-11-24T18:23:20Z</dcterms:modified>
</cp:coreProperties>
</file>